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notesMasterIdLst>
    <p:notesMasterId r:id="rId43"/>
  </p:notesMasterIdLst>
  <p:sldIdLst>
    <p:sldId id="256" r:id="rId2"/>
    <p:sldId id="307" r:id="rId3"/>
    <p:sldId id="325" r:id="rId4"/>
    <p:sldId id="261" r:id="rId5"/>
    <p:sldId id="308" r:id="rId6"/>
    <p:sldId id="309" r:id="rId7"/>
    <p:sldId id="292" r:id="rId8"/>
    <p:sldId id="319" r:id="rId9"/>
    <p:sldId id="353" r:id="rId10"/>
    <p:sldId id="354" r:id="rId11"/>
    <p:sldId id="346" r:id="rId12"/>
    <p:sldId id="362" r:id="rId13"/>
    <p:sldId id="313" r:id="rId14"/>
    <p:sldId id="363" r:id="rId15"/>
    <p:sldId id="329" r:id="rId16"/>
    <p:sldId id="315" r:id="rId17"/>
    <p:sldId id="358" r:id="rId18"/>
    <p:sldId id="316" r:id="rId19"/>
    <p:sldId id="295" r:id="rId20"/>
    <p:sldId id="355" r:id="rId21"/>
    <p:sldId id="357" r:id="rId22"/>
    <p:sldId id="350" r:id="rId23"/>
    <p:sldId id="351" r:id="rId24"/>
    <p:sldId id="356" r:id="rId25"/>
    <p:sldId id="352" r:id="rId26"/>
    <p:sldId id="332" r:id="rId27"/>
    <p:sldId id="334" r:id="rId28"/>
    <p:sldId id="335" r:id="rId29"/>
    <p:sldId id="364" r:id="rId30"/>
    <p:sldId id="317" r:id="rId31"/>
    <p:sldId id="321" r:id="rId32"/>
    <p:sldId id="339" r:id="rId33"/>
    <p:sldId id="337" r:id="rId34"/>
    <p:sldId id="338" r:id="rId35"/>
    <p:sldId id="341" r:id="rId36"/>
    <p:sldId id="342" r:id="rId37"/>
    <p:sldId id="340" r:id="rId38"/>
    <p:sldId id="359" r:id="rId39"/>
    <p:sldId id="323" r:id="rId40"/>
    <p:sldId id="360" r:id="rId41"/>
    <p:sldId id="306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2BFCD-73FC-4218-AF54-99ED0BCC5B5F}" type="datetimeFigureOut">
              <a:rPr lang="ru-RU" smtClean="0"/>
              <a:pPr/>
              <a:t>05.05.2010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F899B-3E01-4A15-A63E-01985E3160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F899B-3E01-4A15-A63E-01985E31602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55587-7EB8-4332-9E48-5A4771CAC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4DD79-50AB-433F-AED7-323EB5ABE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23A26-EB19-4EC1-9595-26DE71142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8C8706-84CD-4817-84C3-7A656D7EC8D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F5B06-97CE-4A66-91ED-56CF4EDE7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11C68-00AA-4353-AF52-73ADC763F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11C25-D406-4920-9716-E27579B24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F65A7-185A-43F2-8FEA-74157ACD4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09A72-3550-457F-9886-F988AC26C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0CE6B-B156-4453-9F84-2D4E3DE88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4C8BD-CC0A-4347-AC18-B36B5A7EE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2003B-8EE5-4605-BBC3-B1C4D2047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2014D1F-19E2-45B1-9CD2-367921CBF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4" r:id="rId1"/>
    <p:sldLayoutId id="2147483808" r:id="rId2"/>
    <p:sldLayoutId id="2147483815" r:id="rId3"/>
    <p:sldLayoutId id="2147483809" r:id="rId4"/>
    <p:sldLayoutId id="2147483816" r:id="rId5"/>
    <p:sldLayoutId id="2147483810" r:id="rId6"/>
    <p:sldLayoutId id="2147483811" r:id="rId7"/>
    <p:sldLayoutId id="2147483817" r:id="rId8"/>
    <p:sldLayoutId id="2147483818" r:id="rId9"/>
    <p:sldLayoutId id="2147483812" r:id="rId10"/>
    <p:sldLayoutId id="2147483813" r:id="rId11"/>
    <p:sldLayoutId id="214748381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Documents%20and%20Settings\&#1071;\&#1052;&#1086;&#1080;%20&#1076;&#1086;&#1082;&#1091;&#1084;&#1077;&#1085;&#1090;&#1099;\&#1052;&#1086;&#1103;%20&#1084;&#1091;&#1079;&#1099;&#1082;&#1072;\&#1047;&#1074;&#1091;&#1082;&#1080;\&#1050;&#1086;&#1083;&#1086;&#1082;&#1086;&#1083;%20&#1061;&#1072;&#1090;&#1099;&#1085;&#1080;.mp3" TargetMode="Externa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&#1052;&#1040;&#1051;&#1045;&#1053;&#1068;&#1050;&#1048;&#1045;%20&#1057;&#1054;&#1051;&#1044;&#1040;&#1058;&#1067;\&#1087;&#1080;&#1086;&#1085;&#1077;&#1088;&#1099;%20&#1075;&#1077;&#1088;&#1086;&#1080;\2-&#1050;&#1110;&#1089;&#1077;&#1085;%20&#1072;&#1096;&#1082;&#1072;&#1085;.mp3" TargetMode="External"/><Relationship Id="rId5" Type="http://schemas.openxmlformats.org/officeDocument/2006/relationships/image" Target="../media/image59.jpeg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reamphoto.ru/users/1gfhjkm1/395/" TargetMode="External"/><Relationship Id="rId13" Type="http://schemas.openxmlformats.org/officeDocument/2006/relationships/hyperlink" Target="http://www.music.ru/" TargetMode="External"/><Relationship Id="rId3" Type="http://schemas.openxmlformats.org/officeDocument/2006/relationships/hyperlink" Target="http://front.uz/Gogolev/1944/April_25" TargetMode="External"/><Relationship Id="rId7" Type="http://schemas.openxmlformats.org/officeDocument/2006/relationships/hyperlink" Target="http://www.sevportal.info/index.php?news&amp;id=180" TargetMode="External"/><Relationship Id="rId12" Type="http://schemas.openxmlformats.org/officeDocument/2006/relationships/hyperlink" Target="http://www.mou034.omsk.edu.ru/" TargetMode="External"/><Relationship Id="rId2" Type="http://schemas.openxmlformats.org/officeDocument/2006/relationships/hyperlink" Target="http://blogs.mai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do.ucoz.ru/photo/2-0-812" TargetMode="External"/><Relationship Id="rId11" Type="http://schemas.openxmlformats.org/officeDocument/2006/relationships/hyperlink" Target="http://www.taxi35.ru/" TargetMode="External"/><Relationship Id="rId5" Type="http://schemas.openxmlformats.org/officeDocument/2006/relationships/hyperlink" Target="http://www.vvv.ru/" TargetMode="External"/><Relationship Id="rId10" Type="http://schemas.openxmlformats.org/officeDocument/2006/relationships/hyperlink" Target="http://bestlugansk.narod.ru/000839.shtml.htm" TargetMode="External"/><Relationship Id="rId4" Type="http://schemas.openxmlformats.org/officeDocument/2006/relationships/hyperlink" Target="http://www.newslab.ru/news/161334" TargetMode="External"/><Relationship Id="rId9" Type="http://schemas.openxmlformats.org/officeDocument/2006/relationships/hyperlink" Target="http://www.izbrannoe.ru/28219.html" TargetMode="External"/><Relationship Id="rId14" Type="http://schemas.openxmlformats.org/officeDocument/2006/relationships/hyperlink" Target="http://www.rus-music.ru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Александр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400" y="2362200"/>
            <a:ext cx="7467600" cy="1524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9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Дети и война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3" name="Picture 5" descr="Хле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611188" y="549275"/>
            <a:ext cx="7848600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600" b="1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125 </a:t>
            </a:r>
            <a:r>
              <a:rPr lang="ru-RU" sz="9600" b="1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dwardian Script ITC" pitchFamily="66" charset="0"/>
              </a:rPr>
              <a:t>граммов</a:t>
            </a:r>
          </a:p>
        </p:txBody>
      </p:sp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684213" y="2349500"/>
            <a:ext cx="7956550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600" b="1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dwardian Script ITC" pitchFamily="66" charset="0"/>
              </a:rPr>
              <a:t>блокадного</a:t>
            </a:r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900113" y="3860800"/>
            <a:ext cx="4681537" cy="1555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60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dwardian Script ITC" pitchFamily="66" charset="0"/>
              </a:rPr>
              <a:t>хлеба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3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30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4" grpId="0"/>
      <p:bldP spid="150534" grpId="1"/>
      <p:bldP spid="150535" grpId="0"/>
      <p:bldP spid="150535" grpId="1"/>
      <p:bldP spid="150536" grpId="0"/>
      <p:bldP spid="1505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451725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lt"/>
                <a:cs typeface="+mj-lt"/>
              </a:rPr>
              <a:t>ДЕТИ БЛОКАДЫ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95288" y="1412875"/>
            <a:ext cx="874871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65125">
              <a:defRPr/>
            </a:pPr>
            <a:r>
              <a:rPr lang="ru-RU" sz="22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Зимой 1941- 42 гг. Ленинград сковала лютая стужа</a:t>
            </a:r>
            <a:r>
              <a:rPr lang="ru-RU" sz="2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</a:p>
          <a:p>
            <a:pPr indent="365125">
              <a:defRPr/>
            </a:pPr>
            <a:r>
              <a:rPr lang="ru-RU" sz="2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Не было топлива и электричества.</a:t>
            </a:r>
          </a:p>
          <a:p>
            <a:pPr indent="365125">
              <a:defRPr/>
            </a:pPr>
            <a:r>
              <a:rPr lang="ru-RU" sz="22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От голода люди умирали прямо на улицах.</a:t>
            </a:r>
          </a:p>
          <a:p>
            <a:pPr indent="365125">
              <a:defRPr/>
            </a:pPr>
            <a:r>
              <a:rPr lang="ru-RU" sz="22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В день рабочие получали лишь до 250 граммов суррогатного хлеба, а служащие, иждивенцы и дети всего 125 граммов! Муки в этом хлебе не было. Его выпекали из мякины, отрубей, целлюлозы. 	</a:t>
            </a:r>
            <a:endParaRPr lang="ru-RU" sz="22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2000" y="304800"/>
            <a:ext cx="7986713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“125 блокадных грамм… С огнём и кровью пополам” </a:t>
            </a:r>
          </a:p>
        </p:txBody>
      </p:sp>
      <p:pic>
        <p:nvPicPr>
          <p:cNvPr id="6146" name="Picture 2" descr="C:\Documents and Settings\Александр\Мои документы\Мои рисунки\images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505200"/>
            <a:ext cx="4449924" cy="3106138"/>
          </a:xfrm>
          <a:prstGeom prst="rect">
            <a:avLst/>
          </a:prstGeom>
          <a:noFill/>
        </p:spPr>
      </p:pic>
      <p:pic>
        <p:nvPicPr>
          <p:cNvPr id="1026" name="Picture 2" descr="C:\Documents and Settings\Александр\Мои документы\Мои рисунки\Рисунок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809750"/>
            <a:ext cx="7653337" cy="5048250"/>
          </a:xfrm>
          <a:prstGeom prst="rect">
            <a:avLst/>
          </a:prstGeom>
          <a:noFill/>
        </p:spPr>
      </p:pic>
    </p:spTree>
  </p:cSld>
  <p:clrMapOvr>
    <a:masterClrMapping/>
  </p:clrMapOvr>
  <p:transition advTm="16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12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лександр\Мои документы\Мои рисунки\Рисунок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5176552" cy="6477000"/>
          </a:xfrm>
          <a:prstGeom prst="rect">
            <a:avLst/>
          </a:prstGeom>
          <a:noFill/>
        </p:spPr>
      </p:pic>
      <p:pic>
        <p:nvPicPr>
          <p:cNvPr id="2051" name="Picture 3" descr="C:\Documents and Settings\Александр\Мои документы\Мои рисунки\Рисунок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762000"/>
            <a:ext cx="8047037" cy="5668963"/>
          </a:xfrm>
          <a:prstGeom prst="rect">
            <a:avLst/>
          </a:prstGeom>
          <a:noFill/>
        </p:spPr>
      </p:pic>
      <p:pic>
        <p:nvPicPr>
          <p:cNvPr id="2052" name="Picture 4" descr="C:\Documents and Settings\Александр\Мои документы\Мои рисунки\Рисунок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2587" y="2159000"/>
            <a:ext cx="6891413" cy="469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Таня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143000"/>
            <a:ext cx="7993062" cy="5486400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4579" name="WordArt 4"/>
          <p:cNvSpPr>
            <a:spLocks noChangeArrowheads="1" noChangeShapeType="1" noTextEdit="1"/>
          </p:cNvSpPr>
          <p:nvPr/>
        </p:nvSpPr>
        <p:spPr bwMode="auto">
          <a:xfrm>
            <a:off x="990600" y="228600"/>
            <a:ext cx="7343775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  <a:ea typeface="+mj-lt"/>
                <a:cs typeface="+mj-lt"/>
              </a:rPr>
              <a:t>ДЕТИ БЛОКАДЫ</a:t>
            </a:r>
          </a:p>
        </p:txBody>
      </p:sp>
    </p:spTree>
  </p:cSld>
  <p:clrMapOvr>
    <a:masterClrMapping/>
  </p:clrMapOvr>
  <p:transition advTm="170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0" y="914400"/>
            <a:ext cx="3810000" cy="4191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1"/>
                </a:solidFill>
                <a:latin typeface="+mn-lt"/>
              </a:rPr>
              <a:t>Памятник детям блокадного </a:t>
            </a:r>
            <a:br>
              <a:rPr lang="ru-RU" sz="5400" dirty="0" smtClean="0">
                <a:solidFill>
                  <a:schemeClr val="tx1"/>
                </a:solidFill>
                <a:latin typeface="+mn-lt"/>
              </a:rPr>
            </a:br>
            <a:r>
              <a:rPr lang="ru-RU" sz="5400" dirty="0" smtClean="0">
                <a:solidFill>
                  <a:schemeClr val="tx1"/>
                </a:solidFill>
                <a:latin typeface="+mn-lt"/>
              </a:rPr>
              <a:t>Ленинграда</a:t>
            </a:r>
          </a:p>
        </p:txBody>
      </p:sp>
      <p:pic>
        <p:nvPicPr>
          <p:cNvPr id="52228" name="Picture 4" descr="Картинка 15 из 526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28600"/>
            <a:ext cx="4572000" cy="6477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219200"/>
            <a:ext cx="37369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Освенцим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3657600"/>
            <a:ext cx="22033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Дахау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2590801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Бухенвальд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304801"/>
            <a:ext cx="3939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Треблинка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Александр\Мои документы\Мои рисунки\CD07788A-154C-40DA-82DE-5266F8B7E22C_w270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498600"/>
            <a:ext cx="6966283" cy="4902199"/>
          </a:xfrm>
          <a:prstGeom prst="rect">
            <a:avLst/>
          </a:prstGeom>
          <a:noFill/>
        </p:spPr>
      </p:pic>
      <p:pic>
        <p:nvPicPr>
          <p:cNvPr id="7171" name="Picture 3" descr="C:\Documents and Settings\Александр\Мои документы\Мои рисунки\images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6553200" cy="4650658"/>
          </a:xfrm>
          <a:prstGeom prst="rect">
            <a:avLst/>
          </a:prstGeom>
          <a:noFill/>
        </p:spPr>
      </p:pic>
      <p:pic>
        <p:nvPicPr>
          <p:cNvPr id="7172" name="Picture 4" descr="C:\Documents and Settings\Александр\Мои документы\Мои рисунки\6EEB4BA3-83C9-413F-86EC-212E441FACFC_w270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14400"/>
            <a:ext cx="7543800" cy="5643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682625" y="165100"/>
            <a:ext cx="7777163" cy="815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  <a:ea typeface="+mj-lt"/>
                <a:cs typeface="+mj-lt"/>
              </a:rPr>
              <a:t>ДЕТИ КОНЦЛАГЕРЕЙ...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539750" y="1052513"/>
            <a:ext cx="82804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333399"/>
                </a:solidFill>
              </a:rPr>
              <a:t>В фашистских концлагерях содержалось более 20 миллионов человек из 30 стран мира.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333399"/>
                </a:solidFill>
              </a:rPr>
              <a:t>Среди них около</a:t>
            </a:r>
            <a:br>
              <a:rPr lang="ru-RU" b="1" dirty="0">
                <a:solidFill>
                  <a:srgbClr val="333399"/>
                </a:solidFill>
              </a:rPr>
            </a:br>
            <a:r>
              <a:rPr lang="ru-RU" b="1" dirty="0">
                <a:solidFill>
                  <a:srgbClr val="333399"/>
                </a:solidFill>
              </a:rPr>
              <a:t>2  миллионов детей…</a:t>
            </a:r>
            <a:endParaRPr lang="ru-RU" dirty="0">
              <a:solidFill>
                <a:srgbClr val="333399"/>
              </a:solidFill>
            </a:endParaRPr>
          </a:p>
        </p:txBody>
      </p:sp>
      <p:pic>
        <p:nvPicPr>
          <p:cNvPr id="8194" name="Picture 2" descr="C:\Documents and Settings\Александр\Мои документы\Мои рисунки\images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438400"/>
            <a:ext cx="5791200" cy="4191000"/>
          </a:xfrm>
          <a:prstGeom prst="rect">
            <a:avLst/>
          </a:prstGeom>
          <a:noFill/>
        </p:spPr>
      </p:pic>
      <p:pic>
        <p:nvPicPr>
          <p:cNvPr id="8195" name="Picture 3" descr="C:\Documents and Settings\Александр\Мои документы\Мои рисунки\C5F4695A-801D-474D-99F0-DC597DE43C2D_mw270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5197642" cy="3657600"/>
          </a:xfrm>
          <a:prstGeom prst="rect">
            <a:avLst/>
          </a:prstGeom>
          <a:noFill/>
        </p:spPr>
      </p:pic>
    </p:spTree>
  </p:cSld>
  <p:clrMapOvr>
    <a:masterClrMapping/>
  </p:clrMapOvr>
  <p:transition advTm="118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3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274638"/>
            <a:ext cx="7924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Расстрелянные  дети</a:t>
            </a:r>
          </a:p>
        </p:txBody>
      </p:sp>
      <p:pic>
        <p:nvPicPr>
          <p:cNvPr id="51205" name="Picture 5" descr="Картинка 170 из 3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0"/>
            <a:ext cx="8153400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Documents and Settings\Александр\Мои документы\Мои рисунки\imagesч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685800"/>
            <a:ext cx="5978338" cy="4917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8234363" cy="815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  <a:ea typeface="+mn-lt"/>
                <a:cs typeface="+mn-lt"/>
              </a:rPr>
              <a:t>ДЕТИ КОНЦЛАГЕРЕЙ...</a:t>
            </a:r>
          </a:p>
        </p:txBody>
      </p:sp>
      <p:pic>
        <p:nvPicPr>
          <p:cNvPr id="22531" name="Picture 3" descr="konzlag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44650"/>
            <a:ext cx="8355012" cy="4764088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advTm="8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25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0" y="274638"/>
            <a:ext cx="7543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Дети в лагере смерти</a:t>
            </a:r>
          </a:p>
        </p:txBody>
      </p:sp>
      <p:pic>
        <p:nvPicPr>
          <p:cNvPr id="47108" name="Picture 4" descr="Картинка 3 из 3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66294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Documents and Settings\Александр\Мои документы\Мои рисунки\image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28600"/>
            <a:ext cx="6019800" cy="4724400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2050" name="Picture 2" descr="C:\Documents and Settings\Александр\Мои документы\Мои рисунки\Рисунок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828800"/>
            <a:ext cx="3897576" cy="48006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"/>
            <a:ext cx="8077200" cy="66294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огне войны сгорело детство,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не прошло бесследно, нет,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носим мы в себе наследство –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боль, и радость прошлых лет…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лександр\Мои документы\Мои рисунки\Р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3" y="0"/>
            <a:ext cx="9137937" cy="6862554"/>
          </a:xfrm>
          <a:prstGeom prst="rect">
            <a:avLst/>
          </a:prstGeom>
          <a:noFill/>
        </p:spPr>
      </p:pic>
      <p:pic>
        <p:nvPicPr>
          <p:cNvPr id="8196" name="Picture 4" descr="C:\Documents and Settings\Александр\Мои документы\Мои рисунки\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4150" y="1219200"/>
            <a:ext cx="6419850" cy="4843294"/>
          </a:xfrm>
          <a:prstGeom prst="rect">
            <a:avLst/>
          </a:prstGeom>
          <a:noFill/>
        </p:spPr>
      </p:pic>
      <p:pic>
        <p:nvPicPr>
          <p:cNvPr id="8197" name="Picture 5" descr="C:\Documents and Settings\Александр\Мои документы\Мои рисунки\Рисуно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14400"/>
            <a:ext cx="6496050" cy="4886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1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219200" y="152400"/>
            <a:ext cx="7467600" cy="12192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22 марта 1943 года</a:t>
            </a:r>
          </a:p>
        </p:txBody>
      </p:sp>
      <p:pic>
        <p:nvPicPr>
          <p:cNvPr id="21510" name="Picture 6" descr="2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25563"/>
            <a:ext cx="9144000" cy="553243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6" name="Picture 6" descr="сгор дер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2438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Март 1943 г. </a:t>
            </a:r>
            <a:b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Белоруссия. Деревня Хатынь</a:t>
            </a:r>
          </a:p>
        </p:txBody>
      </p:sp>
      <p:pic>
        <p:nvPicPr>
          <p:cNvPr id="10242" name="Picture 2" descr="C:\Documents and Settings\Александр\Мои документы\Мои рисунки\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3048000"/>
            <a:ext cx="2168525" cy="2935287"/>
          </a:xfrm>
          <a:prstGeom prst="rect">
            <a:avLst/>
          </a:prstGeom>
          <a:noFill/>
        </p:spPr>
      </p:pic>
      <p:pic>
        <p:nvPicPr>
          <p:cNvPr id="10243" name="Picture 3" descr="C:\Documents and Settings\Александр\Мои документы\Мои рисунки\Рис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819400"/>
            <a:ext cx="2463800" cy="3429000"/>
          </a:xfrm>
          <a:prstGeom prst="rect">
            <a:avLst/>
          </a:prstGeom>
          <a:noFill/>
        </p:spPr>
      </p:pic>
      <p:pic>
        <p:nvPicPr>
          <p:cNvPr id="10244" name="Picture 4" descr="C:\Documents and Settings\Александр\Мои документы\Мои рисунки\Рис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1676400"/>
            <a:ext cx="2698750" cy="3078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6000">
                <a:solidFill>
                  <a:srgbClr val="FF0000"/>
                </a:solidFill>
              </a:rPr>
              <a:t>ХАТЫНЬ</a:t>
            </a:r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52513"/>
            <a:ext cx="3995738" cy="5805487"/>
          </a:xfrm>
        </p:spPr>
        <p:txBody>
          <a:bodyPr/>
          <a:lstStyle/>
          <a:p>
            <a:endParaRPr lang="ru-RU" sz="36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FF0000"/>
                </a:solidFill>
              </a:rPr>
              <a:t>22 марта 1943 года </a:t>
            </a:r>
          </a:p>
          <a:p>
            <a:endParaRPr lang="ru-RU" sz="4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FF0000"/>
                </a:solidFill>
              </a:rPr>
              <a:t>149 жителей </a:t>
            </a:r>
          </a:p>
          <a:p>
            <a:endParaRPr lang="ru-RU" sz="4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FF0000"/>
                </a:solidFill>
              </a:rPr>
              <a:t>75 детей</a:t>
            </a:r>
          </a:p>
        </p:txBody>
      </p:sp>
      <p:pic>
        <p:nvPicPr>
          <p:cNvPr id="80905" name="Picture 9" descr="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581400" y="685800"/>
            <a:ext cx="5364162" cy="5805487"/>
          </a:xfrm>
          <a:noFill/>
          <a:ln/>
        </p:spPr>
      </p:pic>
      <p:pic>
        <p:nvPicPr>
          <p:cNvPr id="80906" name="Колокол Хатын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80907" name="Колокол Хатын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09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09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06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07"/>
                </p:tgtEl>
              </p:cMediaNode>
            </p:audio>
          </p:childTnLst>
        </p:cTn>
      </p:par>
    </p:tnLst>
    <p:bldLst>
      <p:bldP spid="809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457200"/>
            <a:ext cx="7391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земле белорусской деревни Хатынь создано единственное в мире «Кладбище деревень», на котором символически похоронены 185 белорусских деревень, разделивших судьбу Хатыни (186-я 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невозрожденная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деревня — это сама Хатынь).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Documents and Settings\Александр\Мои документы\Мои рисунки\Рис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10200" y="274638"/>
            <a:ext cx="3733800" cy="31543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Жертвы                                                 расстрела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solidFill>
                  <a:schemeClr val="bg1"/>
                </a:solidFill>
              </a:rPr>
              <a:t>                           </a:t>
            </a:r>
          </a:p>
        </p:txBody>
      </p:sp>
      <p:pic>
        <p:nvPicPr>
          <p:cNvPr id="49157" name="Picture 5" descr="Картинка 44 из 3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4419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у сожженой хаты фот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844675"/>
            <a:ext cx="6769100" cy="4679950"/>
          </a:xfrm>
          <a:noFill/>
          <a:ln/>
        </p:spPr>
      </p:pic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себя фашисты оставляли выжженные до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тла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деревни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дети войны белоруси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557338"/>
            <a:ext cx="7416800" cy="4895850"/>
          </a:xfrm>
          <a:noFill/>
          <a:ln/>
        </p:spPr>
      </p:pic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6858000" cy="12192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Дети у сожженной </a:t>
            </a: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хаты</a:t>
            </a: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 descr="здесь побывали фашисты фот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524000"/>
            <a:ext cx="6705600" cy="4953000"/>
          </a:xfrm>
          <a:noFill/>
          <a:ln/>
        </p:spPr>
      </p:pic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побывали фашисты</a:t>
            </a:r>
            <a:r>
              <a:rPr lang="ru-RU" sz="3200" dirty="0"/>
              <a:t>.</a:t>
            </a:r>
          </a:p>
        </p:txBody>
      </p:sp>
      <p:pic>
        <p:nvPicPr>
          <p:cNvPr id="3074" name="Picture 2" descr="C:\Documents and Settings\Александр\Мои документы\Мои рисунки\Рисунок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8600"/>
            <a:ext cx="4257676" cy="645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Ничего не может быть страшнее смерти детей, даже на войне.</a:t>
            </a:r>
          </a:p>
        </p:txBody>
      </p:sp>
      <p:pic>
        <p:nvPicPr>
          <p:cNvPr id="21508" name="Picture 4" descr="смерть детей на войне фот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1676400"/>
            <a:ext cx="7334250" cy="48244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371600"/>
            <a:ext cx="7010400" cy="34591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22 июня</a:t>
            </a:r>
            <a:b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1941 года</a:t>
            </a:r>
          </a:p>
        </p:txBody>
      </p:sp>
      <p:pic>
        <p:nvPicPr>
          <p:cNvPr id="5" name="Picture 2" descr="C:\Documents and Settings\Александр\Мои документы\Мои рисунки\Рисунок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222544" cy="4953000"/>
          </a:xfrm>
          <a:prstGeom prst="rect">
            <a:avLst/>
          </a:prstGeom>
          <a:noFill/>
        </p:spPr>
      </p:pic>
      <p:pic>
        <p:nvPicPr>
          <p:cNvPr id="6" name="Picture 3" descr="C:\Documents and Settings\Александр\Мои документы\Мои рисунки\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524000"/>
            <a:ext cx="7772400" cy="5334000"/>
          </a:xfrm>
          <a:prstGeom prst="rect">
            <a:avLst/>
          </a:prstGeom>
          <a:noFill/>
        </p:spPr>
      </p:pic>
      <p:pic>
        <p:nvPicPr>
          <p:cNvPr id="7" name="Picture 4" descr="C:\Documents and Settings\Александр\Мои документы\Мои рисунки\Рисунок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"/>
            <a:ext cx="8723044" cy="640332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614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2" name="Picture 6" descr="530_1707814703_bi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2774" y="1524000"/>
            <a:ext cx="6278451" cy="4572000"/>
          </a:xfrm>
          <a:noFill/>
        </p:spPr>
      </p:pic>
      <p:sp>
        <p:nvSpPr>
          <p:cNvPr id="173060" name="Rectangle 4"/>
          <p:cNvSpPr>
            <a:spLocks noGrp="1" noChangeArrowheads="1"/>
          </p:cNvSpPr>
          <p:nvPr>
            <p:ph type="title"/>
          </p:nvPr>
        </p:nvSpPr>
        <p:spPr>
          <a:xfrm>
            <a:off x="1828800" y="0"/>
            <a:ext cx="647700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ВОЕННОЕ  ДЕТСТВО!</a:t>
            </a:r>
          </a:p>
        </p:txBody>
      </p:sp>
      <p:pic>
        <p:nvPicPr>
          <p:cNvPr id="11266" name="Picture 2" descr="C:\Documents and Settings\Александр\Мои документы\Мои рисунки\Рис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838200"/>
            <a:ext cx="3341687" cy="4840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Картинка 10 из 15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924800" cy="618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19600" y="304800"/>
            <a:ext cx="4724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Юный  герой</a:t>
            </a:r>
          </a:p>
        </p:txBody>
      </p:sp>
      <p:pic>
        <p:nvPicPr>
          <p:cNvPr id="2050" name="Picture 2" descr="C:\Documents and Settings\Александр\Мои документы\Мои рисунки\Рисунок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6050" y="1776413"/>
            <a:ext cx="7727950" cy="50815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лександр\Мои документы\Мои рисунки\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828800"/>
            <a:ext cx="4395787" cy="44116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67200" y="2726591"/>
            <a:ext cx="4572000" cy="4131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Лёня уничтожил 78 фашистских солдат и офицеров, участвовал в подрыве 27 железнодорожных и 12 шоссейных мостов, 8 автомашин с боеприпасами.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8200" y="457200"/>
            <a:ext cx="419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Леонид Голиков – «Герой Советского Союза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C:\Documents and Settings\Александр\Мои документы\Мои рисунки\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8600"/>
            <a:ext cx="16002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portnova_zi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447800"/>
            <a:ext cx="3300413" cy="4824412"/>
          </a:xfrm>
          <a:prstGeom prst="rect">
            <a:avLst/>
          </a:prstGeom>
          <a:noFill/>
          <a:ln w="34925">
            <a:pattFill prst="lgCheck">
              <a:fgClr>
                <a:srgbClr val="FF5050"/>
              </a:fgClr>
              <a:bgClr>
                <a:srgbClr val="FFFF00"/>
              </a:bgClr>
            </a:pattFill>
            <a:miter lim="800000"/>
            <a:headEnd/>
            <a:tailEnd/>
          </a:ln>
        </p:spPr>
      </p:pic>
      <p:sp>
        <p:nvSpPr>
          <p:cNvPr id="17415" name="WordArt 7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6985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Зина Портнова</a:t>
            </a:r>
          </a:p>
        </p:txBody>
      </p:sp>
      <p:pic>
        <p:nvPicPr>
          <p:cNvPr id="17419" name="2-Кісен ашка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91000" y="12192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«Герой Советского Союза»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ходила в разведку, участвовала в диверсиях, распространяла листовки и сводки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Совинформбюро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уничтожила не один десяток фашистов.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лександр\Мои документы\Мои рисунки\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5000625"/>
            <a:ext cx="1247775" cy="18573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67200" y="3733800"/>
            <a:ext cx="4572000" cy="3246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… Её допрашивал четвёртый день подряд фашистский офицер, увешанный крестами,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Ей руки за спину выкручивал солдат, её хлестала плеть,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Её гноили в яме.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Угрюмый офицер сказал, что больше нет терпенья у него,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это лишь начало жестоких мук, каких не видел свет….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9"/>
                </p:tgtEl>
              </p:cMediaNode>
            </p:audio>
          </p:childTnLst>
        </p:cTn>
      </p:par>
    </p:tnLst>
    <p:bldLst>
      <p:bldP spid="17415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1187450" y="404813"/>
            <a:ext cx="6985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Марат </a:t>
            </a:r>
            <a:r>
              <a:rPr lang="ru-RU" sz="3600" b="1" kern="10" dirty="0" err="1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Казей</a:t>
            </a:r>
            <a:endParaRPr lang="ru-RU" sz="3600" b="1" kern="10" dirty="0">
              <a:ln w="9525">
                <a:solidFill>
                  <a:srgbClr val="FFFF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14999">
                    <a:srgbClr val="FF0300"/>
                  </a:gs>
                  <a:gs pos="27499">
                    <a:srgbClr val="FF7A00"/>
                  </a:gs>
                  <a:gs pos="50000">
                    <a:srgbClr val="FFF200"/>
                  </a:gs>
                  <a:gs pos="72501">
                    <a:srgbClr val="FF7A00"/>
                  </a:gs>
                  <a:gs pos="85001">
                    <a:srgbClr val="FF0300"/>
                  </a:gs>
                  <a:gs pos="100000">
                    <a:srgbClr val="4D0808"/>
                  </a:gs>
                </a:gsLst>
                <a:lin ang="27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pic>
        <p:nvPicPr>
          <p:cNvPr id="19468" name="Picture 12" descr="19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066800"/>
            <a:ext cx="3498850" cy="4897438"/>
          </a:xfrm>
          <a:prstGeom prst="rect">
            <a:avLst/>
          </a:prstGeom>
          <a:noFill/>
          <a:ln w="25400">
            <a:pattFill prst="lgCheck">
              <a:fgClr>
                <a:srgbClr val="FF0000"/>
              </a:fgClr>
              <a:bgClr>
                <a:srgbClr val="FFFF00"/>
              </a:bgClr>
            </a:pattFill>
            <a:miter lim="800000"/>
            <a:headEnd/>
            <a:tailEnd/>
          </a:ln>
        </p:spPr>
      </p:pic>
      <p:pic>
        <p:nvPicPr>
          <p:cNvPr id="2050" name="Picture 2" descr="C:\Documents and Settings\Александр\Мои документы\Мои рисунки\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1628775" cy="18573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91000" y="1066800"/>
            <a:ext cx="457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Белорусскому школьнику Марату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Казею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было чуть больше тринадцати лет, когда он ушел к партизанам вместе со своей сестрой. Марат стал разведчиком. Пробирался во вражеские гарнизоны, высматривал, где расположены немецкие посты, штабы, склады с боеприпасами. Сведения, которые он доставлял в отряд, помогали партизанам наносить врагу большие потери. Как и Голиков, Марат взрывал мосты, пускал под откос вражеские эшелоны.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8600" y="5715000"/>
            <a:ext cx="510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Марат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Казей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посмертно стал Героем Советского Союза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Александр\Мои документы\Мои рисунки\р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2213" y="609600"/>
            <a:ext cx="4219575" cy="560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1720840"/>
            <a:ext cx="8610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 октября 1941 года в Минске появились первые виселицы. В этот день в последний раз, окруженный сворой автоматчиков, прошел по улицам родного города и Володя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Щербацевич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 Репортаж его казни педантичные каратели запечатлели на фотопленке. И возможно, мы видим на ней первого юного героя, отдавшего свою жизнь за Родину во время Великой Отечественной войны.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Александр\Мои документы\Мои рисунки\Рисунок1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8408987" cy="557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304800"/>
            <a:ext cx="8763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14-летний минский подпольщик Володя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Щербацевич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был одним из первых подростков, кого немцы казнили за участие в подполье. Казнь его они запечатлели на фотопленку и распространили потом эти кадры по всему городу – в назидание другим...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Александр\Мои документы\Мои рисунки\Рисунокг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05000"/>
            <a:ext cx="5467350" cy="3543300"/>
          </a:xfrm>
          <a:prstGeom prst="rect">
            <a:avLst/>
          </a:prstGeom>
          <a:noFill/>
        </p:spPr>
      </p:pic>
      <p:pic>
        <p:nvPicPr>
          <p:cNvPr id="5123" name="Picture 3" descr="C:\Documents and Settings\Александр\Мои документы\Мои рисунки\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895600"/>
            <a:ext cx="3076575" cy="396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5715000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Ворота дрожжевого завода. Минск. 26 октября 1941 г.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533400"/>
            <a:ext cx="29449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Валя Котик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4648200"/>
            <a:ext cx="4114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Люся Герасименко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Александр\Мои документы\Мои рисунки\г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28600"/>
            <a:ext cx="3933825" cy="3781425"/>
          </a:xfrm>
          <a:prstGeom prst="rect">
            <a:avLst/>
          </a:prstGeom>
          <a:noFill/>
        </p:spPr>
      </p:pic>
      <p:pic>
        <p:nvPicPr>
          <p:cNvPr id="3075" name="Picture 3" descr="C:\Documents and Settings\Александр\Мои документы\Мои рисунки\Рисунок2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667000"/>
            <a:ext cx="2390775" cy="2924175"/>
          </a:xfrm>
          <a:prstGeom prst="rect">
            <a:avLst/>
          </a:prstGeom>
          <a:noFill/>
        </p:spPr>
      </p:pic>
      <p:pic>
        <p:nvPicPr>
          <p:cNvPr id="3076" name="Picture 4" descr="C:\Documents and Settings\Александр\Мои документы\Мои рисунки\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4572000"/>
            <a:ext cx="1981200" cy="1981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14800" y="4800600"/>
            <a:ext cx="50177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7000 детей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3" grpId="0"/>
      <p:bldP spid="3" grpId="2"/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                </a:t>
            </a:r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Весна 1945 года</a:t>
            </a:r>
          </a:p>
        </p:txBody>
      </p:sp>
      <p:pic>
        <p:nvPicPr>
          <p:cNvPr id="27652" name="Picture 4" descr="Картинка 40 из 945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600200"/>
            <a:ext cx="7239000" cy="497205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74638"/>
            <a:ext cx="88392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Вечная память героям  Великой Отечественной войны</a:t>
            </a:r>
          </a:p>
        </p:txBody>
      </p:sp>
      <p:pic>
        <p:nvPicPr>
          <p:cNvPr id="5127" name="Picture 7" descr="Картинка 71 из 15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76363"/>
            <a:ext cx="8229600" cy="54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Александр\Мои документы\времянка\preview_minsk_victory_squar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371600"/>
            <a:ext cx="8229600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Картинка 122 из 15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0"/>
            <a:ext cx="556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лександр\Мои документы\времянка\grodno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458200" cy="45339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smtClean="0">
                <a:hlinkClick r:id="rId2"/>
              </a:rPr>
              <a:t>http://blogs.mail.ru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Дети войны. Снова бомбежка. 1941. Фото Б.Ярославцева. </a:t>
            </a:r>
            <a:r>
              <a:rPr lang="ru-RU" sz="1600" smtClean="0">
                <a:hlinkClick r:id="rId3"/>
              </a:rPr>
              <a:t>http://front.uz/Gogolev/1944/April_25</a:t>
            </a:r>
            <a:r>
              <a:rPr lang="ru-RU" sz="16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smtClean="0">
                <a:hlinkClick r:id="rId4"/>
              </a:rPr>
              <a:t>http://www.newslab.ru/news/161334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Дети. 08.05.2008. Светлана Николаева. </a:t>
            </a:r>
            <a:r>
              <a:rPr lang="ru-RU" sz="1600" smtClean="0">
                <a:hlinkClick r:id="rId5"/>
              </a:rPr>
              <a:t>http://www.vvv.ru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800" smtClean="0">
                <a:hlinkClick r:id="rId6"/>
              </a:rPr>
              <a:t>http://redo.ucoz.ru/photo/2-0-812</a:t>
            </a:r>
            <a:r>
              <a:rPr lang="ru-RU" sz="16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b="1" u="sng" smtClean="0">
                <a:hlinkClick r:id="rId7"/>
              </a:rPr>
              <a:t>http://www.sevportal.info/index.php?news&amp;id=180</a:t>
            </a:r>
            <a:r>
              <a:rPr lang="ru-RU" sz="16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b="1" u="sng" smtClean="0">
                <a:hlinkClick r:id="rId8"/>
              </a:rPr>
              <a:t>http://www.streamphoto.ru/users/1gfhjkm1/395/</a:t>
            </a:r>
            <a:r>
              <a:rPr lang="ru-RU" sz="16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Дети в концлагере в Ясеноваце</a:t>
            </a:r>
            <a:r>
              <a:rPr lang="ru-RU" sz="1600" b="1" smtClean="0"/>
              <a:t>. </a:t>
            </a:r>
          </a:p>
          <a:p>
            <a:pPr>
              <a:lnSpc>
                <a:spcPct val="80000"/>
              </a:lnSpc>
            </a:pPr>
            <a:r>
              <a:rPr lang="ru-RU" sz="1600" b="1" u="sng" smtClean="0">
                <a:hlinkClick r:id="rId9"/>
              </a:rPr>
              <a:t>http://www.izbrannoe.ru/28219.html</a:t>
            </a:r>
            <a:r>
              <a:rPr lang="ru-RU" sz="1600" smtClean="0"/>
              <a:t> </a:t>
            </a:r>
          </a:p>
          <a:p>
            <a:pPr lvl="2">
              <a:lnSpc>
                <a:spcPct val="80000"/>
              </a:lnSpc>
            </a:pPr>
            <a:r>
              <a:rPr lang="ru-RU" sz="1200" b="1" u="sng" smtClean="0">
                <a:hlinkClick r:id="rId10"/>
              </a:rPr>
              <a:t>http://bestlugansk.narod.ru/000839.shtml.htm</a:t>
            </a:r>
            <a:r>
              <a:rPr lang="ru-RU" sz="12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День победы.jpg. </a:t>
            </a:r>
            <a:r>
              <a:rPr lang="ru-RU" sz="1600" smtClean="0">
                <a:hlinkClick r:id="rId11"/>
              </a:rPr>
              <a:t>http://www.taxi35.ru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Плакат "Родина-мать зовет!". И. Тоидзе</a:t>
            </a:r>
            <a:r>
              <a:rPr lang="ru-RU" sz="1600" b="1" smtClean="0"/>
              <a:t>.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 </a:t>
            </a:r>
            <a:r>
              <a:rPr lang="ru-RU" sz="1600" b="1" u="sng" smtClean="0">
                <a:hlinkClick r:id="rId12"/>
              </a:rPr>
              <a:t>http://</a:t>
            </a:r>
            <a:r>
              <a:rPr lang="en-US" sz="1600" b="1" u="sng" smtClean="0">
                <a:hlinkClick r:id="rId12"/>
              </a:rPr>
              <a:t>www.</a:t>
            </a:r>
            <a:r>
              <a:rPr lang="ru-RU" sz="1600" b="1" u="sng" smtClean="0">
                <a:hlinkClick r:id="rId12"/>
              </a:rPr>
              <a:t>mou034.omsk.edu.ru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en-US" sz="1600" smtClean="0">
                <a:hlinkClick r:id="rId13"/>
              </a:rPr>
              <a:t>www.music.ru</a:t>
            </a:r>
            <a:endParaRPr lang="en-US" sz="1600" b="1" smtClean="0"/>
          </a:p>
          <a:p>
            <a:pPr>
              <a:lnSpc>
                <a:spcPct val="80000"/>
              </a:lnSpc>
            </a:pPr>
            <a:r>
              <a:rPr lang="en-US" sz="1600" smtClean="0">
                <a:hlinkClick r:id="rId14"/>
              </a:rPr>
              <a:t>www.rus-music.ru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Энциклопедия Кирилл и Мифодий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Информационные 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7" name="Picture 7" descr="1941_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500063"/>
            <a:ext cx="4359275" cy="5786437"/>
          </a:xfrm>
        </p:spPr>
      </p:pic>
      <p:sp>
        <p:nvSpPr>
          <p:cNvPr id="7168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929188" y="214313"/>
            <a:ext cx="4000500" cy="588168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Franklin Gothic Book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latin typeface="Franklin Gothic Book" pitchFamily="34" charset="0"/>
              </a:rPr>
              <a:t>  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Глаза моего детства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видели столько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смертей, столько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жестокостей войны,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что, казалось,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должны они опустеть.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876800" y="1371600"/>
            <a:ext cx="38719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После налета вражеской авиации.</a:t>
            </a:r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459" name="Picture 3" descr="в тылу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4600575" cy="6408738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5219700" y="333375"/>
            <a:ext cx="3635375" cy="1176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</p:txBody>
      </p:sp>
    </p:spTree>
  </p:cSld>
  <p:clrMapOvr>
    <a:masterClrMapping/>
  </p:clrMapOvr>
  <p:transition advTm="8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9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4495800" cy="3276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Дети </a:t>
            </a:r>
            <a:b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расстрелянных</a:t>
            </a:r>
            <a:b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матерей</a:t>
            </a:r>
          </a:p>
        </p:txBody>
      </p:sp>
      <p:pic>
        <p:nvPicPr>
          <p:cNvPr id="44038" name="Picture 6" descr="Картинка 33 из 244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04800"/>
            <a:ext cx="3810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Александр\Мои документы\Мои рисунки\Ри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0"/>
            <a:ext cx="6942137" cy="551973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82" name="Picture 10" descr="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352800" y="228600"/>
            <a:ext cx="5583238" cy="4050546"/>
          </a:xfrm>
          <a:noFill/>
        </p:spPr>
      </p:pic>
      <p:sp>
        <p:nvSpPr>
          <p:cNvPr id="182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Военное  детство!</a:t>
            </a:r>
          </a:p>
        </p:txBody>
      </p:sp>
      <p:pic>
        <p:nvPicPr>
          <p:cNvPr id="182284" name="Picture 12" descr="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1295400"/>
            <a:ext cx="3373438" cy="5276850"/>
          </a:xfrm>
          <a:noFill/>
        </p:spPr>
      </p:pic>
      <p:pic>
        <p:nvPicPr>
          <p:cNvPr id="2" name="Picture 2" descr="C:\Documents and Settings\Александр\Мои документы\Мои рисунки\Рисунок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685800"/>
            <a:ext cx="7804150" cy="546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18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04801"/>
            <a:ext cx="8534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Страшной трагедией для страны стала блокада Ленинграда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Александр\Мои документы\Мои рисунки\Рис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323" y="1143001"/>
            <a:ext cx="7597677" cy="5715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лександр\Мои документы\Мои рисунки\i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9" y="0"/>
            <a:ext cx="8800087" cy="6629400"/>
          </a:xfrm>
          <a:prstGeom prst="rect">
            <a:avLst/>
          </a:prstGeom>
          <a:noFill/>
        </p:spPr>
      </p:pic>
      <p:pic>
        <p:nvPicPr>
          <p:cNvPr id="3075" name="Picture 3" descr="C:\Documents and Settings\Александр\Мои документы\Мои рисунки\7e5b6a69b8d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970013" cy="66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</TotalTime>
  <Words>602</Words>
  <Application>Microsoft PowerPoint</Application>
  <PresentationFormat>Экран (4:3)</PresentationFormat>
  <Paragraphs>96</Paragraphs>
  <Slides>41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Бумажная</vt:lpstr>
      <vt:lpstr>Дети и война</vt:lpstr>
      <vt:lpstr>Слайд 2</vt:lpstr>
      <vt:lpstr>    22 июня    1941 года</vt:lpstr>
      <vt:lpstr>Слайд 4</vt:lpstr>
      <vt:lpstr>Слайд 5</vt:lpstr>
      <vt:lpstr>Слайд 6</vt:lpstr>
      <vt:lpstr>Дети  расстрелянных  матерей</vt:lpstr>
      <vt:lpstr>Военное  детство!</vt:lpstr>
      <vt:lpstr>Слайд 9</vt:lpstr>
      <vt:lpstr>Слайд 10</vt:lpstr>
      <vt:lpstr>Слайд 11</vt:lpstr>
      <vt:lpstr>Слайд 12</vt:lpstr>
      <vt:lpstr>Слайд 13</vt:lpstr>
      <vt:lpstr>Памятник детям блокадного  Ленинграда</vt:lpstr>
      <vt:lpstr>Слайд 15</vt:lpstr>
      <vt:lpstr>Слайд 16</vt:lpstr>
      <vt:lpstr>Расстрелянные  дети</vt:lpstr>
      <vt:lpstr>Слайд 18</vt:lpstr>
      <vt:lpstr>Дети в лагере смерти</vt:lpstr>
      <vt:lpstr>Слайд 20</vt:lpstr>
      <vt:lpstr>22 марта 1943 года</vt:lpstr>
      <vt:lpstr>Март 1943 г.  Белоруссия. Деревня Хатынь</vt:lpstr>
      <vt:lpstr>ХАТЫНЬ</vt:lpstr>
      <vt:lpstr>Слайд 24</vt:lpstr>
      <vt:lpstr>  Жертвы                                                 расстрела                            </vt:lpstr>
      <vt:lpstr>После себя фашисты оставляли выжженные до тла деревни</vt:lpstr>
      <vt:lpstr>Дети у сожженной хаты</vt:lpstr>
      <vt:lpstr>Здесь побывали фашисты.</vt:lpstr>
      <vt:lpstr>Ничего не может быть страшнее смерти детей, даже на войне.</vt:lpstr>
      <vt:lpstr>ВОЕННОЕ  ДЕТСТВО!</vt:lpstr>
      <vt:lpstr>Юный  герой</vt:lpstr>
      <vt:lpstr>Слайд 32</vt:lpstr>
      <vt:lpstr>Слайд 33</vt:lpstr>
      <vt:lpstr>Слайд 34</vt:lpstr>
      <vt:lpstr>Слайд 35</vt:lpstr>
      <vt:lpstr>Слайд 36</vt:lpstr>
      <vt:lpstr>Слайд 37</vt:lpstr>
      <vt:lpstr>                Весна 1945 года</vt:lpstr>
      <vt:lpstr>Вечная память героям  Великой Отечественной войны</vt:lpstr>
      <vt:lpstr>Слайд 40</vt:lpstr>
      <vt:lpstr>Информационные источники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Александр</cp:lastModifiedBy>
  <cp:revision>105</cp:revision>
  <cp:lastPrinted>1601-01-01T00:00:00Z</cp:lastPrinted>
  <dcterms:created xsi:type="dcterms:W3CDTF">1601-01-01T00:00:00Z</dcterms:created>
  <dcterms:modified xsi:type="dcterms:W3CDTF">2010-05-05T18:37:58Z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